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64008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798" autoAdjust="0"/>
    <p:restoredTop sz="94660"/>
  </p:normalViewPr>
  <p:slideViewPr>
    <p:cSldViewPr snapToGrid="0">
      <p:cViewPr varScale="1">
        <p:scale>
          <a:sx n="207" d="100"/>
          <a:sy n="207" d="100"/>
        </p:scale>
        <p:origin x="1581" y="10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" y="748242"/>
            <a:ext cx="544068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0100" y="2401359"/>
            <a:ext cx="48006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05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990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580573" y="243417"/>
            <a:ext cx="1380173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40055" y="243417"/>
            <a:ext cx="4060508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43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96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6722" y="1139826"/>
            <a:ext cx="552069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36722" y="3059643"/>
            <a:ext cx="552069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/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19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0055" y="1217083"/>
            <a:ext cx="272034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240405" y="1217083"/>
            <a:ext cx="272034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3445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243418"/>
            <a:ext cx="552069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889" y="1120775"/>
            <a:ext cx="2707838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889" y="1670050"/>
            <a:ext cx="2707838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240405" y="1120775"/>
            <a:ext cx="2721174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240405" y="1670050"/>
            <a:ext cx="2721174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913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0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620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04800"/>
            <a:ext cx="2064425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1174" y="658285"/>
            <a:ext cx="3240405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371600"/>
            <a:ext cx="2064425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560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0889" y="304800"/>
            <a:ext cx="2064425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721174" y="658285"/>
            <a:ext cx="3240405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40889" y="1371600"/>
            <a:ext cx="2064425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59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055" y="243418"/>
            <a:ext cx="552069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40055" y="1217083"/>
            <a:ext cx="552069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40055" y="4237568"/>
            <a:ext cx="144018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207AC4-DAD7-4D75-A61F-D6C24C66A88C}" type="datetimeFigureOut">
              <a:rPr lang="en-US" smtClean="0"/>
              <a:t>9/10/2021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120265" y="4237568"/>
            <a:ext cx="216027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520565" y="4237568"/>
            <a:ext cx="144018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AE0AA8-2AE7-4C25-AAFC-98023462F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10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D68FB74-C05F-49EC-BB30-96E5965755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6717" y="1229499"/>
            <a:ext cx="2388688" cy="179151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2E60854-5274-437C-937D-DD8ED9589A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397" y="1229499"/>
            <a:ext cx="2388688" cy="179151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6700D6C-1C24-4856-9DF8-FC6BE7714735}"/>
              </a:ext>
            </a:extLst>
          </p:cNvPr>
          <p:cNvSpPr txBox="1"/>
          <p:nvPr/>
        </p:nvSpPr>
        <p:spPr>
          <a:xfrm>
            <a:off x="634509" y="98950"/>
            <a:ext cx="3072077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Pre-loaded cassette diagram</a:t>
            </a:r>
          </a:p>
          <a:p>
            <a:r>
              <a:rPr lang="en-US" sz="1100" dirty="0"/>
              <a:t>All samples are stored in </a:t>
            </a:r>
            <a:r>
              <a:rPr lang="en-US" sz="1100" dirty="0" err="1"/>
              <a:t>PAXgene</a:t>
            </a:r>
            <a:r>
              <a:rPr lang="en-US" sz="1100" dirty="0"/>
              <a:t> tissue stabilizer.</a:t>
            </a:r>
          </a:p>
          <a:p>
            <a:endParaRPr lang="en-US" sz="100" dirty="0"/>
          </a:p>
          <a:p>
            <a:r>
              <a:rPr lang="en-US" sz="1100" dirty="0"/>
              <a:t>Service requested:</a:t>
            </a:r>
          </a:p>
          <a:p>
            <a:pPr marL="228600" indent="-228600">
              <a:buAutoNum type="arabicPeriod"/>
            </a:pPr>
            <a:r>
              <a:rPr lang="en-US" sz="1100" dirty="0"/>
              <a:t>Embed samples in paraffin</a:t>
            </a:r>
          </a:p>
          <a:p>
            <a:pPr marL="228600" indent="-228600">
              <a:buAutoNum type="arabicPeriod"/>
            </a:pPr>
            <a:r>
              <a:rPr lang="en-US" sz="1100" dirty="0"/>
              <a:t>Section, mount, and stain with H&amp;E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9B1912B-33E6-4CCC-97A5-4E8BE2EF9D3F}"/>
              </a:ext>
            </a:extLst>
          </p:cNvPr>
          <p:cNvSpPr txBox="1"/>
          <p:nvPr/>
        </p:nvSpPr>
        <p:spPr>
          <a:xfrm rot="5400000">
            <a:off x="1146616" y="2038254"/>
            <a:ext cx="4635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T1-4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24AA69B-05D4-48E2-8D51-74561042A325}"/>
              </a:ext>
            </a:extLst>
          </p:cNvPr>
          <p:cNvCxnSpPr>
            <a:cxnSpLocks/>
          </p:cNvCxnSpPr>
          <p:nvPr/>
        </p:nvCxnSpPr>
        <p:spPr>
          <a:xfrm flipH="1" flipV="1">
            <a:off x="1378412" y="2408550"/>
            <a:ext cx="124071" cy="7154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D881C2B-F1A0-4C36-B0DA-E657C86694BA}"/>
              </a:ext>
            </a:extLst>
          </p:cNvPr>
          <p:cNvSpPr txBox="1"/>
          <p:nvPr/>
        </p:nvSpPr>
        <p:spPr>
          <a:xfrm>
            <a:off x="964802" y="3089735"/>
            <a:ext cx="202124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Sample ID’s: each cassette is loaded with gonad cross-sections from four oysters (in this case T1, T2, etc.) 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7B13387A-3736-42B1-B072-DCBC1B0C6A0E}"/>
              </a:ext>
            </a:extLst>
          </p:cNvPr>
          <p:cNvCxnSpPr>
            <a:cxnSpLocks/>
          </p:cNvCxnSpPr>
          <p:nvPr/>
        </p:nvCxnSpPr>
        <p:spPr>
          <a:xfrm flipH="1" flipV="1">
            <a:off x="4921016" y="2491933"/>
            <a:ext cx="558814" cy="670517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F61A3B53-917C-4A5E-89ED-F37CA987CC3E}"/>
              </a:ext>
            </a:extLst>
          </p:cNvPr>
          <p:cNvSpPr txBox="1"/>
          <p:nvPr/>
        </p:nvSpPr>
        <p:spPr>
          <a:xfrm>
            <a:off x="5148376" y="3162450"/>
            <a:ext cx="103608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Foam spacer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0056506-AD00-47CF-89D6-2293D5ADEFA1}"/>
              </a:ext>
            </a:extLst>
          </p:cNvPr>
          <p:cNvSpPr/>
          <p:nvPr/>
        </p:nvSpPr>
        <p:spPr>
          <a:xfrm>
            <a:off x="4325619" y="2043086"/>
            <a:ext cx="166007" cy="14423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A627928-43D0-413B-AF10-10CB683A82AB}"/>
              </a:ext>
            </a:extLst>
          </p:cNvPr>
          <p:cNvSpPr/>
          <p:nvPr/>
        </p:nvSpPr>
        <p:spPr>
          <a:xfrm>
            <a:off x="4580186" y="2043086"/>
            <a:ext cx="166007" cy="14423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66F46F7A-6A79-4C13-BE87-5BBA0DD4A75A}"/>
              </a:ext>
            </a:extLst>
          </p:cNvPr>
          <p:cNvSpPr/>
          <p:nvPr/>
        </p:nvSpPr>
        <p:spPr>
          <a:xfrm>
            <a:off x="4325619" y="2311624"/>
            <a:ext cx="166007" cy="14423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7F933C15-C26C-4572-B38E-7FC12498B539}"/>
              </a:ext>
            </a:extLst>
          </p:cNvPr>
          <p:cNvSpPr/>
          <p:nvPr/>
        </p:nvSpPr>
        <p:spPr>
          <a:xfrm>
            <a:off x="4585807" y="2311624"/>
            <a:ext cx="166007" cy="14423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6CC9A79-C28B-48A9-9C1F-0085744CEA32}"/>
              </a:ext>
            </a:extLst>
          </p:cNvPr>
          <p:cNvSpPr/>
          <p:nvPr/>
        </p:nvSpPr>
        <p:spPr>
          <a:xfrm>
            <a:off x="4844189" y="1947290"/>
            <a:ext cx="97513" cy="9486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B0C360A-3276-4192-9C99-E5F6F3E0B364}"/>
              </a:ext>
            </a:extLst>
          </p:cNvPr>
          <p:cNvCxnSpPr>
            <a:cxnSpLocks/>
          </p:cNvCxnSpPr>
          <p:nvPr/>
        </p:nvCxnSpPr>
        <p:spPr>
          <a:xfrm flipH="1">
            <a:off x="4937466" y="1043154"/>
            <a:ext cx="239897" cy="856862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48070DCA-0C06-42CB-8A25-FFDDCFE78FD6}"/>
              </a:ext>
            </a:extLst>
          </p:cNvPr>
          <p:cNvSpPr txBox="1"/>
          <p:nvPr/>
        </p:nvSpPr>
        <p:spPr>
          <a:xfrm>
            <a:off x="4706320" y="260532"/>
            <a:ext cx="119466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Extra muscle tissue added for reference as to slide orientation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305674A-1F79-4EA9-AB45-D8C574DB5B38}"/>
              </a:ext>
            </a:extLst>
          </p:cNvPr>
          <p:cNvSpPr txBox="1"/>
          <p:nvPr/>
        </p:nvSpPr>
        <p:spPr>
          <a:xfrm>
            <a:off x="4516975" y="2010308"/>
            <a:ext cx="378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T1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D1F5353-5EC1-4982-BBF5-7F258E18EC9D}"/>
              </a:ext>
            </a:extLst>
          </p:cNvPr>
          <p:cNvSpPr txBox="1"/>
          <p:nvPr/>
        </p:nvSpPr>
        <p:spPr>
          <a:xfrm>
            <a:off x="4263478" y="2010308"/>
            <a:ext cx="378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T2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DC778BF-7C59-40C4-95F2-62DEB3406E3D}"/>
              </a:ext>
            </a:extLst>
          </p:cNvPr>
          <p:cNvSpPr txBox="1"/>
          <p:nvPr/>
        </p:nvSpPr>
        <p:spPr>
          <a:xfrm>
            <a:off x="4516975" y="2278213"/>
            <a:ext cx="378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T3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C239F8E-7196-4632-B4A9-9037FF69AA77}"/>
              </a:ext>
            </a:extLst>
          </p:cNvPr>
          <p:cNvSpPr txBox="1"/>
          <p:nvPr/>
        </p:nvSpPr>
        <p:spPr>
          <a:xfrm>
            <a:off x="4263478" y="2276489"/>
            <a:ext cx="378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b="1" dirty="0"/>
              <a:t>T4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221A1B5-32CB-419B-8F20-E29A97B51469}"/>
              </a:ext>
            </a:extLst>
          </p:cNvPr>
          <p:cNvSpPr txBox="1"/>
          <p:nvPr/>
        </p:nvSpPr>
        <p:spPr>
          <a:xfrm>
            <a:off x="3429618" y="3143744"/>
            <a:ext cx="13165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Gonad tissue is arranged top to bottom, from right to left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BF55670-5155-4387-8620-90047A47CF6D}"/>
              </a:ext>
            </a:extLst>
          </p:cNvPr>
          <p:cNvCxnSpPr>
            <a:cxnSpLocks/>
          </p:cNvCxnSpPr>
          <p:nvPr/>
        </p:nvCxnSpPr>
        <p:spPr>
          <a:xfrm flipV="1">
            <a:off x="4142469" y="2542671"/>
            <a:ext cx="288977" cy="601073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979226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</TotalTime>
  <Words>81</Words>
  <Application>Microsoft Office PowerPoint</Application>
  <PresentationFormat>Custom</PresentationFormat>
  <Paragraphs>15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George</dc:creator>
  <cp:lastModifiedBy>Matthew George</cp:lastModifiedBy>
  <cp:revision>2</cp:revision>
  <dcterms:created xsi:type="dcterms:W3CDTF">2021-09-10T21:11:23Z</dcterms:created>
  <dcterms:modified xsi:type="dcterms:W3CDTF">2021-09-10T21:33:21Z</dcterms:modified>
</cp:coreProperties>
</file>

<file path=docProps/thumbnail.jpeg>
</file>